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78" r:id="rId3"/>
    <p:sldId id="286" r:id="rId4"/>
    <p:sldId id="279" r:id="rId5"/>
    <p:sldId id="288" r:id="rId6"/>
    <p:sldId id="285" r:id="rId7"/>
    <p:sldId id="280" r:id="rId8"/>
    <p:sldId id="281" r:id="rId9"/>
    <p:sldId id="282" r:id="rId10"/>
    <p:sldId id="284" r:id="rId11"/>
    <p:sldId id="287" r:id="rId12"/>
    <p:sldId id="27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D1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94" autoAdjust="0"/>
    <p:restoredTop sz="96327"/>
  </p:normalViewPr>
  <p:slideViewPr>
    <p:cSldViewPr snapToGrid="0" snapToObjects="1">
      <p:cViewPr varScale="1">
        <p:scale>
          <a:sx n="80" d="100"/>
          <a:sy n="80" d="100"/>
        </p:scale>
        <p:origin x="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fif>
</file>

<file path=ppt/media/image19.jfif>
</file>

<file path=ppt/media/image2.jpeg>
</file>

<file path=ppt/media/image20.jfif>
</file>

<file path=ppt/media/image21.png>
</file>

<file path=ppt/media/image22.svg>
</file>

<file path=ppt/media/image3.jpeg>
</file>

<file path=ppt/media/image4.png>
</file>

<file path=ppt/media/image5.jf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522BAD3-7634-47ED-9CE3-F6ACD4BEE85C}" type="datetimeFigureOut">
              <a:rPr lang="he-IL" smtClean="0"/>
              <a:t>כ"ב/טבת/תשפ"ב</a:t>
            </a:fld>
            <a:endParaRPr lang="he-IL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A0042426-6AAA-47BD-93CB-6CC977579CD1}" type="slidenum">
              <a:rPr lang="he-IL" smtClean="0"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3327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/>
              <a:t>12/26/2021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/>
              <a:t>12/26/2021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/>
              <a:t>12/26/2021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/>
              <a:t>12/26/2021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/>
              <a:t>12/26/2021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/>
              <a:t>12/26/2021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/>
              <a:t>12/26/2021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/>
              <a:t>12/26/2021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/>
              <a:t>12/26/2021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fif"/><Relationship Id="rId2" Type="http://schemas.openxmlformats.org/officeDocument/2006/relationships/image" Target="../media/image18.jfi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jf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7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6BB903-1771-944D-9380-2DB745E62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2303" y="1930986"/>
            <a:ext cx="6082346" cy="292356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3D Puzzle</a:t>
            </a:r>
            <a:br>
              <a:rPr lang="en-US" sz="80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3D printing algorithms course</a:t>
            </a:r>
            <a:endParaRPr lang="en-IL" sz="28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5A3EAB-3F3E-9D46-A7A5-F4019A432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1861" y="1370143"/>
            <a:ext cx="2913091" cy="4157446"/>
          </a:xfrm>
        </p:spPr>
        <p:txBody>
          <a:bodyPr anchor="ctr">
            <a:normAutofit/>
          </a:bodyPr>
          <a:lstStyle/>
          <a:p>
            <a:pPr algn="r"/>
            <a:r>
              <a:rPr lang="en-IL" sz="2000"/>
              <a:t>Roy kinamon &amp; alon mendelson</a:t>
            </a:r>
          </a:p>
        </p:txBody>
      </p:sp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9853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094B5A5-3C15-429B-B654-BF45CCA07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F7CB6650-0CD5-440C-806C-AD6D484D9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25B54F5-95D0-406D-8C09-236BC11CF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3" name="Freeform 5">
            <a:extLst>
              <a:ext uri="{FF2B5EF4-FFF2-40B4-BE49-F238E27FC236}">
                <a16:creationId xmlns:a16="http://schemas.microsoft.com/office/drawing/2014/main" id="{8ED8709F-C7C0-4C34-A7CB-1CAC887EBF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4E586-15F5-E345-A395-6E20D3C77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L" sz="2500">
                <a:solidFill>
                  <a:srgbClr val="FFFFFE"/>
                </a:solidFill>
              </a:rPr>
              <a:t>Optimizing Structure strength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62A8032-6560-4E26-B146-0212F84E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8AC16-54EC-894C-AD41-8EBDDDA58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rgbClr val="FFFFFE"/>
                </a:solidFill>
              </a:rPr>
              <a:t>Increase height and break resistance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Infill (Higher infill for a stronger part)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Shells (More shells for a stronger part)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Print orientation, size or design</a:t>
            </a:r>
          </a:p>
          <a:p>
            <a:r>
              <a:rPr lang="en-US" dirty="0">
                <a:solidFill>
                  <a:srgbClr val="FFFFFE"/>
                </a:solidFill>
              </a:rPr>
              <a:t>Increase diameter of bolts till meeting flexural strength</a:t>
            </a:r>
            <a:endParaRPr lang="en-IL" dirty="0">
              <a:solidFill>
                <a:srgbClr val="FFFFFE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6190F5A-9004-2647-A556-DBC67AE0C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607" y="1290371"/>
            <a:ext cx="3113903" cy="15725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EB9CCBE-A579-1E47-A402-205B24E75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2236" y="1267016"/>
            <a:ext cx="3113904" cy="161922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25B187-90C9-EF45-A2F7-A936764E48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4607" y="2964838"/>
            <a:ext cx="3113903" cy="15725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5AA236C-0B4E-144A-848D-8F410E8431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1635" y="2941482"/>
            <a:ext cx="3113904" cy="16192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80FCC01-94CA-EA48-8417-044C048946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5271" y="4664372"/>
            <a:ext cx="4773930" cy="176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6532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7CC7F64-A0D8-46DB-A4CB-F333614B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Challenges</a:t>
            </a:r>
            <a:endParaRPr lang="he-IL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6AD5FCB0-15D2-4092-AA36-A139ADEA19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000" dirty="0" err="1"/>
              <a:t>Trimesh</a:t>
            </a:r>
            <a:endParaRPr lang="he-IL" sz="4000" dirty="0"/>
          </a:p>
        </p:txBody>
      </p:sp>
      <p:pic>
        <p:nvPicPr>
          <p:cNvPr id="26" name="Picture Placeholder 25" descr="A picture containing text, accessory&#10;&#10;Description automatically generated">
            <a:extLst>
              <a:ext uri="{FF2B5EF4-FFF2-40B4-BE49-F238E27FC236}">
                <a16:creationId xmlns:a16="http://schemas.microsoft.com/office/drawing/2014/main" id="{A938ED81-476A-46E6-8408-4EA899A7D96C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t="10551" b="10551"/>
          <a:stretch>
            <a:fillRect/>
          </a:stretch>
        </p:blipFill>
        <p:spPr/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97CE88F-9A1C-4CC5-A906-F672315362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68864" y="5109106"/>
            <a:ext cx="3050438" cy="576263"/>
          </a:xfrm>
        </p:spPr>
        <p:txBody>
          <a:bodyPr/>
          <a:lstStyle/>
          <a:p>
            <a:pPr algn="ctr"/>
            <a:r>
              <a:rPr lang="en-US" sz="4000" dirty="0"/>
              <a:t>Printing Quality</a:t>
            </a:r>
            <a:endParaRPr lang="he-IL" sz="4000" dirty="0"/>
          </a:p>
        </p:txBody>
      </p:sp>
      <p:pic>
        <p:nvPicPr>
          <p:cNvPr id="28" name="Picture Placeholder 27" descr="A picture containing indoor, person&#10;&#10;Description automatically generated">
            <a:extLst>
              <a:ext uri="{FF2B5EF4-FFF2-40B4-BE49-F238E27FC236}">
                <a16:creationId xmlns:a16="http://schemas.microsoft.com/office/drawing/2014/main" id="{272CA366-984B-49E6-8250-E9F27593F312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l="2471" r="2471"/>
          <a:stretch>
            <a:fillRect/>
          </a:stretch>
        </p:blipFill>
        <p:spPr/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85725F7-C7B5-483B-87B9-6F94A7E0EB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85951" y="5109106"/>
            <a:ext cx="3051095" cy="576262"/>
          </a:xfrm>
        </p:spPr>
        <p:txBody>
          <a:bodyPr/>
          <a:lstStyle/>
          <a:p>
            <a:pPr algn="ctr"/>
            <a:r>
              <a:rPr lang="en-US" sz="4000" dirty="0"/>
              <a:t>Printing Duration</a:t>
            </a:r>
            <a:endParaRPr lang="he-IL" sz="4000" dirty="0"/>
          </a:p>
        </p:txBody>
      </p:sp>
      <p:pic>
        <p:nvPicPr>
          <p:cNvPr id="34" name="Picture Placeholder 33" descr="A picture containing person&#10;&#10;Description automatically generated">
            <a:extLst>
              <a:ext uri="{FF2B5EF4-FFF2-40B4-BE49-F238E27FC236}">
                <a16:creationId xmlns:a16="http://schemas.microsoft.com/office/drawing/2014/main" id="{B73B291D-E1BA-4E83-932B-0D05A7FA586C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t="5539" b="55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53625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3A1E39-908C-4806-9E2D-C37A50019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0773" y="1113062"/>
            <a:ext cx="3382297" cy="32819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Thank You</a:t>
            </a:r>
            <a:endParaRPr lang="he-IL" dirty="0">
              <a:solidFill>
                <a:srgbClr val="EBEBEB"/>
              </a:solidFill>
            </a:endParaRPr>
          </a:p>
        </p:txBody>
      </p:sp>
      <p:pic>
        <p:nvPicPr>
          <p:cNvPr id="20" name="Graphic 19" descr="Smiling Face with No Fill">
            <a:extLst>
              <a:ext uri="{FF2B5EF4-FFF2-40B4-BE49-F238E27FC236}">
                <a16:creationId xmlns:a16="http://schemas.microsoft.com/office/drawing/2014/main" id="{817DD567-2E04-4E95-A8EA-EFC26532A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0837" y="1113063"/>
            <a:ext cx="4628758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7023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20C90-43E6-2249-AC02-ABA780BC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Outline and Motivation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1026" name="Picture 2" descr="A bunny as sweet as his basket of colorful eggs - The Brothers Brick | The  Brothers Brick">
            <a:extLst>
              <a:ext uri="{FF2B5EF4-FFF2-40B4-BE49-F238E27FC236}">
                <a16:creationId xmlns:a16="http://schemas.microsoft.com/office/drawing/2014/main" id="{335C3A49-08F1-9F42-BA4F-651FFBFA55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1" r="2" b="10351"/>
          <a:stretch/>
        </p:blipFill>
        <p:spPr bwMode="auto"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5905-6B1F-B24B-8653-22987DC13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1726058"/>
            <a:ext cx="6072776" cy="4504417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Motivation</a:t>
            </a:r>
          </a:p>
          <a:p>
            <a:pPr lvl="1"/>
            <a:r>
              <a:rPr lang="en-IL" sz="2200" dirty="0">
                <a:solidFill>
                  <a:srgbClr val="FFFFFF"/>
                </a:solidFill>
              </a:rPr>
              <a:t>gain experience with 3D algorithms coding and hands on 3D printing</a:t>
            </a:r>
          </a:p>
          <a:p>
            <a:r>
              <a:rPr lang="en-US" sz="2400" dirty="0">
                <a:solidFill>
                  <a:srgbClr val="FFFFFF"/>
                </a:solidFill>
              </a:rPr>
              <a:t>Outline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Input: 3D body for print</a:t>
            </a: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Output: Set of 3D </a:t>
            </a:r>
            <a:r>
              <a:rPr lang="en-US" sz="2000" dirty="0">
                <a:solidFill>
                  <a:srgbClr val="FFFFFF"/>
                </a:solidFill>
              </a:rPr>
              <a:t>printable puzzle pieces</a:t>
            </a:r>
            <a:r>
              <a:rPr lang="en-IL" sz="2000" dirty="0">
                <a:solidFill>
                  <a:srgbClr val="FFFFFF"/>
                </a:solidFill>
              </a:rPr>
              <a:t>:</a:t>
            </a:r>
          </a:p>
          <a:p>
            <a:pPr lvl="2"/>
            <a:r>
              <a:rPr lang="en-IL" sz="1800" dirty="0">
                <a:solidFill>
                  <a:srgbClr val="FFFFFF"/>
                </a:solidFill>
              </a:rPr>
              <a:t>Built into original shape</a:t>
            </a:r>
          </a:p>
          <a:p>
            <a:pPr lvl="2"/>
            <a:r>
              <a:rPr lang="en-IL" sz="1800" dirty="0">
                <a:solidFill>
                  <a:srgbClr val="FFFFFF"/>
                </a:solidFill>
              </a:rPr>
              <a:t>Maintain stability and strength</a:t>
            </a: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Efficient run time and easy printing</a:t>
            </a:r>
          </a:p>
        </p:txBody>
      </p:sp>
    </p:spTree>
    <p:extLst>
      <p:ext uri="{BB962C8B-B14F-4D97-AF65-F5344CB8AC3E}">
        <p14:creationId xmlns:p14="http://schemas.microsoft.com/office/powerpoint/2010/main" val="2400550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85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02" name="Freeform: Shape 89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03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20C90-43E6-2249-AC02-ABA780BC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Framework</a:t>
            </a:r>
            <a:endParaRPr lang="en-IL">
              <a:solidFill>
                <a:srgbClr val="EBEBEB"/>
              </a:solidFill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2D83657-C99C-4AC2-8556-78C8B5ED32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16" b="12680"/>
          <a:stretch/>
        </p:blipFill>
        <p:spPr>
          <a:xfrm>
            <a:off x="6714836" y="1554498"/>
            <a:ext cx="4828707" cy="3766585"/>
          </a:xfrm>
          <a:prstGeom prst="rect">
            <a:avLst/>
          </a:prstGeom>
        </p:spPr>
      </p:pic>
      <p:sp>
        <p:nvSpPr>
          <p:cNvPr id="104" name="Rectangle 93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5905-6B1F-B24B-8653-22987DC13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971" y="1802778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3D representation and manipulation</a:t>
            </a:r>
          </a:p>
          <a:p>
            <a:pPr lvl="1"/>
            <a:r>
              <a:rPr lang="en-US" sz="2400" dirty="0" err="1">
                <a:solidFill>
                  <a:srgbClr val="FFFFFF"/>
                </a:solidFill>
              </a:rPr>
              <a:t>Trimesh</a:t>
            </a:r>
            <a:endParaRPr lang="en-US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 err="1">
                <a:solidFill>
                  <a:srgbClr val="FFFFFF"/>
                </a:solidFill>
              </a:rPr>
              <a:t>OpenScad</a:t>
            </a:r>
            <a:r>
              <a:rPr lang="en-US" sz="2400" dirty="0">
                <a:solidFill>
                  <a:srgbClr val="FFFFFF"/>
                </a:solidFill>
              </a:rPr>
              <a:t> (for Boolean operations)</a:t>
            </a:r>
            <a:endParaRPr lang="en-IL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Printing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MakerBot Replicator</a:t>
            </a:r>
            <a:endParaRPr lang="en-IL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777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Slicing along Z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D0C0BB-9C9A-D045-BA2D-A6FE45FCFD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11" r="22073"/>
          <a:stretch/>
        </p:blipFill>
        <p:spPr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008" y="2583907"/>
            <a:ext cx="6072776" cy="1690185"/>
          </a:xfrm>
        </p:spPr>
        <p:txBody>
          <a:bodyPr anchor="ctr">
            <a:noAutofit/>
          </a:bodyPr>
          <a:lstStyle/>
          <a:p>
            <a:r>
              <a:rPr lang="en-IL" sz="2400" dirty="0">
                <a:solidFill>
                  <a:srgbClr val="FFFFFF"/>
                </a:solidFill>
              </a:rPr>
              <a:t>Optimize to keep cross section above minimal area</a:t>
            </a:r>
          </a:p>
          <a:p>
            <a:r>
              <a:rPr lang="en-IL" sz="2400" dirty="0">
                <a:solidFill>
                  <a:srgbClr val="FFFFFF"/>
                </a:solidFill>
              </a:rPr>
              <a:t>Keep continuity in xy plane</a:t>
            </a:r>
          </a:p>
          <a:p>
            <a:r>
              <a:rPr lang="en-US" sz="2400" dirty="0">
                <a:solidFill>
                  <a:srgbClr val="FFFFFF"/>
                </a:solidFill>
              </a:rPr>
              <a:t>Represent slices with a Boolean grid of contained bolts and voids</a:t>
            </a:r>
            <a:endParaRPr lang="en-IL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520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Plan X-Y Slicing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6" name="Picture 5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6E0A43A1-954A-44D8-A4D1-07979FDE6D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55" r="2" b="6619"/>
          <a:stretch/>
        </p:blipFill>
        <p:spPr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548" y="2083582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Recursive algorithm that runs on the Boolean representation with constraints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Pieces not too big and not to small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Strong connection to adjacent layers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No overlapping cuts between adjacent layers</a:t>
            </a:r>
            <a:endParaRPr lang="en-IL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510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Algorithm </a:t>
            </a:r>
            <a:r>
              <a:rPr lang="en-IL">
                <a:solidFill>
                  <a:srgbClr val="FFFFFF"/>
                </a:solidFill>
              </a:rPr>
              <a:t>stages</a:t>
            </a:r>
            <a:r>
              <a:rPr lang="en-US">
                <a:solidFill>
                  <a:srgbClr val="FFFFFF"/>
                </a:solidFill>
              </a:rPr>
              <a:t> – Add “Connectors” and slice</a:t>
            </a:r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1168392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Add the bolts and the voids to each layer using Boolean operations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Perform slicing along x-y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C7BF74-B6BF-4707-9B15-77BB1373A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7536" y="553043"/>
            <a:ext cx="2264911" cy="1248823"/>
          </a:xfrm>
          <a:prstGeom prst="rect">
            <a:avLst/>
          </a:prstGeom>
        </p:spPr>
      </p:pic>
      <p:sp>
        <p:nvSpPr>
          <p:cNvPr id="9" name="Cross 8">
            <a:extLst>
              <a:ext uri="{FF2B5EF4-FFF2-40B4-BE49-F238E27FC236}">
                <a16:creationId xmlns:a16="http://schemas.microsoft.com/office/drawing/2014/main" id="{2F2AE48A-5B24-4199-B959-E0C3A10209FE}"/>
              </a:ext>
            </a:extLst>
          </p:cNvPr>
          <p:cNvSpPr/>
          <p:nvPr/>
        </p:nvSpPr>
        <p:spPr>
          <a:xfrm>
            <a:off x="8596046" y="1904078"/>
            <a:ext cx="705544" cy="695017"/>
          </a:xfrm>
          <a:prstGeom prst="plus">
            <a:avLst>
              <a:gd name="adj" fmla="val 3820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F44F196-A479-449D-BB22-57E3EAA98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536" y="2701307"/>
            <a:ext cx="2264911" cy="1248823"/>
          </a:xfrm>
          <a:prstGeom prst="rect">
            <a:avLst/>
          </a:prstGeom>
        </p:spPr>
      </p:pic>
      <p:sp>
        <p:nvSpPr>
          <p:cNvPr id="15" name="Equals 14">
            <a:extLst>
              <a:ext uri="{FF2B5EF4-FFF2-40B4-BE49-F238E27FC236}">
                <a16:creationId xmlns:a16="http://schemas.microsoft.com/office/drawing/2014/main" id="{3FA5824C-F79C-4B15-B965-6A89DD7EA6BA}"/>
              </a:ext>
            </a:extLst>
          </p:cNvPr>
          <p:cNvSpPr/>
          <p:nvPr/>
        </p:nvSpPr>
        <p:spPr>
          <a:xfrm>
            <a:off x="8515618" y="3950130"/>
            <a:ext cx="887001" cy="767728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4597A9E-A9FE-4A25-842C-FDEFF85FE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5323" y="4673670"/>
            <a:ext cx="2267589" cy="124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34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AB8E3704-0CB2-48C2-A46B-EDB627185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6872906-1D7A-472A-B90B-D4B00113A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C09D3A24-9F80-4EC9-9D80-28C5CBA8F8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" name="Rectangle 13">
            <a:extLst>
              <a:ext uri="{FF2B5EF4-FFF2-40B4-BE49-F238E27FC236}">
                <a16:creationId xmlns:a16="http://schemas.microsoft.com/office/drawing/2014/main" id="{F4C2B571-8160-4749-AB99-260E8052A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65D16-F8BE-0B48-B59D-E83A82A4C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834467"/>
            <a:ext cx="8825658" cy="586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/>
              <a:t>Print initial model in MakerBot replicator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745F08-1E69-5A4D-B72A-41DB4F2006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09" r="21214" b="2"/>
          <a:stretch/>
        </p:blipFill>
        <p:spPr>
          <a:xfrm>
            <a:off x="1154954" y="471949"/>
            <a:ext cx="4330966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BE2C92-9220-7441-926A-F7F367DD83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745" r="14836" b="-3"/>
          <a:stretch/>
        </p:blipFill>
        <p:spPr>
          <a:xfrm>
            <a:off x="5649645" y="471949"/>
            <a:ext cx="4330967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9862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89C24E-7266-0E4E-A303-75CD4309F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 rot="16200000">
            <a:off x="748562" y="-4986131"/>
            <a:ext cx="8527774" cy="1516048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D489E29-742E-4D34-AB08-CE3217805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6053153" y="1320127"/>
            <a:ext cx="4812846" cy="41954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0FFEB4-7CF6-9D49-8407-3A5E2F7A0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887" y="1641860"/>
            <a:ext cx="4204298" cy="1034728"/>
          </a:xfrm>
        </p:spPr>
        <p:txBody>
          <a:bodyPr>
            <a:normAutofit/>
          </a:bodyPr>
          <a:lstStyle/>
          <a:p>
            <a:r>
              <a:rPr lang="en-IL" sz="2800" dirty="0">
                <a:solidFill>
                  <a:schemeClr val="tx1"/>
                </a:solidFill>
              </a:rPr>
              <a:t>2nd iteration Bolts and void</a:t>
            </a:r>
            <a:r>
              <a:rPr lang="en-US" sz="2800" dirty="0">
                <a:solidFill>
                  <a:schemeClr val="tx1"/>
                </a:solidFill>
              </a:rPr>
              <a:t>s</a:t>
            </a:r>
            <a:r>
              <a:rPr lang="en-IL" sz="2800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Fine T</a:t>
            </a:r>
            <a:r>
              <a:rPr lang="en-IL" sz="2800" dirty="0">
                <a:solidFill>
                  <a:schemeClr val="tx1"/>
                </a:solidFill>
              </a:rPr>
              <a:t>uning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7EE5F36-DE96-3449-A816-D1C10F6F9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4886" y="2809812"/>
            <a:ext cx="4169380" cy="23840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L" sz="1400" dirty="0"/>
              <a:t>MakerBot resolution is low</a:t>
            </a:r>
          </a:p>
          <a:p>
            <a:pPr>
              <a:lnSpc>
                <a:spcPct val="90000"/>
              </a:lnSpc>
            </a:pPr>
            <a:r>
              <a:rPr lang="en-IL" sz="1400" dirty="0"/>
              <a:t>Requires to asjust bolt and voids dimentions for ease of assembly</a:t>
            </a:r>
          </a:p>
          <a:p>
            <a:pPr>
              <a:lnSpc>
                <a:spcPct val="90000"/>
              </a:lnSpc>
            </a:pPr>
            <a:r>
              <a:rPr lang="en-IL" sz="1400" dirty="0"/>
              <a:t>Do the above while maintaining physical strength</a:t>
            </a:r>
          </a:p>
          <a:p>
            <a:pPr>
              <a:lnSpc>
                <a:spcPct val="90000"/>
              </a:lnSpc>
            </a:pPr>
            <a:r>
              <a:rPr lang="en-IL" sz="1400" dirty="0"/>
              <a:t>Testing different dimensions and density for bolts</a:t>
            </a:r>
          </a:p>
        </p:txBody>
      </p:sp>
    </p:spTree>
    <p:extLst>
      <p:ext uri="{BB962C8B-B14F-4D97-AF65-F5344CB8AC3E}">
        <p14:creationId xmlns:p14="http://schemas.microsoft.com/office/powerpoint/2010/main" val="1789740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4E7C97B-AE0D-8B41-9C60-D554C6CF5089}"/>
              </a:ext>
            </a:extLst>
          </p:cNvPr>
          <p:cNvSpPr/>
          <p:nvPr/>
        </p:nvSpPr>
        <p:spPr>
          <a:xfrm>
            <a:off x="10476013" y="2244269"/>
            <a:ext cx="1547446" cy="7069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031D23-9C48-3240-86C6-2082AE374013}"/>
              </a:ext>
            </a:extLst>
          </p:cNvPr>
          <p:cNvSpPr/>
          <p:nvPr/>
        </p:nvSpPr>
        <p:spPr>
          <a:xfrm>
            <a:off x="10476013" y="2969655"/>
            <a:ext cx="561033" cy="126525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6A73B0-4F4B-EF44-926C-2375A6A631DB}"/>
              </a:ext>
            </a:extLst>
          </p:cNvPr>
          <p:cNvSpPr/>
          <p:nvPr/>
        </p:nvSpPr>
        <p:spPr>
          <a:xfrm>
            <a:off x="8635490" y="3611912"/>
            <a:ext cx="1830475" cy="62299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4E586-15F5-E345-A395-6E20D3C77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/>
              <a:t>Optimizing Structure strength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8AC16-54EC-894C-AD41-8EBDDDA58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38" y="2468031"/>
            <a:ext cx="8037558" cy="4131551"/>
          </a:xfrm>
        </p:spPr>
        <p:txBody>
          <a:bodyPr>
            <a:normAutofit fontScale="92500" lnSpcReduction="10000"/>
          </a:bodyPr>
          <a:lstStyle/>
          <a:p>
            <a:r>
              <a:rPr lang="en-IL" sz="2800" dirty="0"/>
              <a:t>Measuring strength of single bolt over moment</a:t>
            </a:r>
          </a:p>
          <a:p>
            <a:r>
              <a:rPr lang="en-IL" sz="2800" dirty="0"/>
              <a:t>Calculate total structure length and siameter</a:t>
            </a:r>
          </a:p>
          <a:p>
            <a:pPr lvl="1"/>
            <a:r>
              <a:rPr lang="en-IL" sz="2400" dirty="0"/>
              <a:t>Trial 1 – make it stand - aborted</a:t>
            </a:r>
          </a:p>
          <a:p>
            <a:pPr lvl="2"/>
            <a:r>
              <a:rPr lang="en-IL" sz="2000" dirty="0"/>
              <a:t>Filling</a:t>
            </a:r>
          </a:p>
          <a:p>
            <a:pPr lvl="2"/>
            <a:r>
              <a:rPr lang="en-IL" sz="2000" dirty="0"/>
              <a:t>Shape</a:t>
            </a:r>
          </a:p>
          <a:p>
            <a:pPr lvl="1"/>
            <a:r>
              <a:rPr lang="en-IL" sz="2400" dirty="0"/>
              <a:t>Trial 2</a:t>
            </a:r>
          </a:p>
          <a:p>
            <a:pPr lvl="2"/>
            <a:r>
              <a:rPr lang="en-IL" sz="2000" dirty="0"/>
              <a:t>Modifying bolt dimensions from friction to      </a:t>
            </a:r>
          </a:p>
          <a:p>
            <a:pPr marL="914400" lvl="2" indent="0">
              <a:buNone/>
            </a:pPr>
            <a:r>
              <a:rPr lang="en-IL" sz="2000" dirty="0">
                <a:solidFill>
                  <a:schemeClr val="tx1"/>
                </a:solidFill>
              </a:rPr>
              <a:t>breaking pressure / </a:t>
            </a:r>
            <a:r>
              <a:rPr lang="en-US" sz="2000" dirty="0">
                <a:solidFill>
                  <a:schemeClr val="tx1"/>
                </a:solidFill>
              </a:rPr>
              <a:t>flexural strength</a:t>
            </a:r>
            <a:endParaRPr lang="en-IL" sz="2000" dirty="0">
              <a:solidFill>
                <a:schemeClr val="tx1"/>
              </a:solidFill>
            </a:endParaRPr>
          </a:p>
          <a:p>
            <a:r>
              <a:rPr lang="en-IL" sz="2400" dirty="0"/>
              <a:t>Could not be completed due to makerbot print accuracy (different results per print)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01E50C-9B4D-E24E-8154-C4F4BCA45EA0}"/>
              </a:ext>
            </a:extLst>
          </p:cNvPr>
          <p:cNvSpPr/>
          <p:nvPr/>
        </p:nvSpPr>
        <p:spPr>
          <a:xfrm>
            <a:off x="9489600" y="4253332"/>
            <a:ext cx="1547446" cy="622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082B9D-14F1-894C-8CF5-C463C48367DE}"/>
              </a:ext>
            </a:extLst>
          </p:cNvPr>
          <p:cNvSpPr/>
          <p:nvPr/>
        </p:nvSpPr>
        <p:spPr>
          <a:xfrm>
            <a:off x="9662097" y="4154519"/>
            <a:ext cx="189244" cy="3500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B4C7DE-953E-8D4D-BC09-F5547B746855}"/>
              </a:ext>
            </a:extLst>
          </p:cNvPr>
          <p:cNvSpPr/>
          <p:nvPr/>
        </p:nvSpPr>
        <p:spPr>
          <a:xfrm>
            <a:off x="10125995" y="4156192"/>
            <a:ext cx="189244" cy="3500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72DC2E-6072-2649-BB96-C2DBB82D7E5D}"/>
              </a:ext>
            </a:extLst>
          </p:cNvPr>
          <p:cNvSpPr/>
          <p:nvPr/>
        </p:nvSpPr>
        <p:spPr>
          <a:xfrm>
            <a:off x="10668604" y="3811204"/>
            <a:ext cx="189244" cy="514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102928-07FE-CA4A-BD2A-223C64D66203}"/>
              </a:ext>
            </a:extLst>
          </p:cNvPr>
          <p:cNvSpPr/>
          <p:nvPr/>
        </p:nvSpPr>
        <p:spPr>
          <a:xfrm>
            <a:off x="9191499" y="3513106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8F3E20-E622-EE4F-B827-D26A2F058FCC}"/>
              </a:ext>
            </a:extLst>
          </p:cNvPr>
          <p:cNvSpPr/>
          <p:nvPr/>
        </p:nvSpPr>
        <p:spPr>
          <a:xfrm>
            <a:off x="9675493" y="3514782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1CC1F9-D831-4A4F-BA45-41D0E3FC0A82}"/>
              </a:ext>
            </a:extLst>
          </p:cNvPr>
          <p:cNvSpPr/>
          <p:nvPr/>
        </p:nvSpPr>
        <p:spPr>
          <a:xfrm>
            <a:off x="10127668" y="3514780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571CA9-1864-AD44-9C11-AB468C22D088}"/>
              </a:ext>
            </a:extLst>
          </p:cNvPr>
          <p:cNvSpPr/>
          <p:nvPr/>
        </p:nvSpPr>
        <p:spPr>
          <a:xfrm>
            <a:off x="8729277" y="3503056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198625-1B33-2C44-819D-3DEBADEB61F0}"/>
              </a:ext>
            </a:extLst>
          </p:cNvPr>
          <p:cNvSpPr/>
          <p:nvPr/>
        </p:nvSpPr>
        <p:spPr>
          <a:xfrm>
            <a:off x="10615379" y="2732355"/>
            <a:ext cx="274372" cy="5141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E425700-92C0-714A-A345-CC1B2E57DCBE}"/>
              </a:ext>
            </a:extLst>
          </p:cNvPr>
          <p:cNvSpPr/>
          <p:nvPr/>
        </p:nvSpPr>
        <p:spPr>
          <a:xfrm>
            <a:off x="10527089" y="3663572"/>
            <a:ext cx="634029" cy="80219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329237E5-5A27-CF4D-88EE-2CFC7CC4D576}"/>
              </a:ext>
            </a:extLst>
          </p:cNvPr>
          <p:cNvSpPr/>
          <p:nvPr/>
        </p:nvSpPr>
        <p:spPr>
          <a:xfrm>
            <a:off x="11278207" y="3811204"/>
            <a:ext cx="211015" cy="423706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89C539-D90C-4D48-8DC3-9D0D4BCD34B9}"/>
              </a:ext>
            </a:extLst>
          </p:cNvPr>
          <p:cNvSpPr txBox="1"/>
          <p:nvPr/>
        </p:nvSpPr>
        <p:spPr>
          <a:xfrm>
            <a:off x="11449031" y="3822929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h</a:t>
            </a:r>
            <a:r>
              <a:rPr lang="en-IL" baseline="-25000" dirty="0"/>
              <a:t>xy</a:t>
            </a: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7DC001FC-CC51-CD49-BF2D-6201A1B9F160}"/>
              </a:ext>
            </a:extLst>
          </p:cNvPr>
          <p:cNvSpPr/>
          <p:nvPr/>
        </p:nvSpPr>
        <p:spPr>
          <a:xfrm rot="16200000">
            <a:off x="10642542" y="2499683"/>
            <a:ext cx="211015" cy="26829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ECD5D8-F0C9-674C-949E-C28570D56928}"/>
              </a:ext>
            </a:extLst>
          </p:cNvPr>
          <p:cNvSpPr txBox="1"/>
          <p:nvPr/>
        </p:nvSpPr>
        <p:spPr>
          <a:xfrm>
            <a:off x="10537041" y="2192993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d</a:t>
            </a:r>
            <a:r>
              <a:rPr lang="en-IL" baseline="-25000" dirty="0"/>
              <a:t>xy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F958BF-168A-1A42-BE9E-FD8128B7B65D}"/>
              </a:ext>
            </a:extLst>
          </p:cNvPr>
          <p:cNvCxnSpPr>
            <a:cxnSpLocks/>
          </p:cNvCxnSpPr>
          <p:nvPr/>
        </p:nvCxnSpPr>
        <p:spPr>
          <a:xfrm flipH="1">
            <a:off x="11958292" y="1926047"/>
            <a:ext cx="13252" cy="240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DC88B49-C444-624B-BDD2-26D4EC79E856}"/>
              </a:ext>
            </a:extLst>
          </p:cNvPr>
          <p:cNvSpPr txBox="1"/>
          <p:nvPr/>
        </p:nvSpPr>
        <p:spPr>
          <a:xfrm>
            <a:off x="11789799" y="1680632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P</a:t>
            </a:r>
            <a:endParaRPr lang="en-IL" baseline="-250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BC2DA65-BC98-644F-A98D-398D354A7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469360" y="4461441"/>
            <a:ext cx="1587926" cy="282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3222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17473</TotalTime>
  <Words>311</Words>
  <Application>Microsoft Office PowerPoint</Application>
  <PresentationFormat>Widescreen</PresentationFormat>
  <Paragraphs>59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Ion Boardroom</vt:lpstr>
      <vt:lpstr>3D Puzzle 3D printing algorithms course</vt:lpstr>
      <vt:lpstr>Outline and Motivation</vt:lpstr>
      <vt:lpstr>Framework</vt:lpstr>
      <vt:lpstr>Algorithm stages – Slicing along Z</vt:lpstr>
      <vt:lpstr>Algorithm stages – Plan X-Y Slicing</vt:lpstr>
      <vt:lpstr>Algorithm stages – Add “Connectors” and slice</vt:lpstr>
      <vt:lpstr>Print initial model in MakerBot replicator</vt:lpstr>
      <vt:lpstr>2nd iteration Bolts and voids Fine Tuning</vt:lpstr>
      <vt:lpstr>Optimizing Structure strength</vt:lpstr>
      <vt:lpstr>Optimizing Structure strength</vt:lpstr>
      <vt:lpstr>Challenges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ShadowPix</dc:title>
  <dc:creator>Roy Kinamon</dc:creator>
  <cp:lastModifiedBy>Alon Mendelson</cp:lastModifiedBy>
  <cp:revision>97</cp:revision>
  <dcterms:created xsi:type="dcterms:W3CDTF">2021-11-09T11:28:06Z</dcterms:created>
  <dcterms:modified xsi:type="dcterms:W3CDTF">2021-12-26T15:40:58Z</dcterms:modified>
</cp:coreProperties>
</file>

<file path=docProps/thumbnail.jpeg>
</file>